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7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39FE-661E-437A-84D0-DEF98CDFE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7590C-21C1-4B9C-B58D-5B32BC7CA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D11EF-71E6-4C5D-81B0-09484CBB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0BC5-33F7-4964-AF09-8F8227B6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F17-2F3C-4041-BAE5-3D9827E8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1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BBB0-7232-4C2F-A316-2BB897AA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81019-62FC-45C5-BBD4-D7CDCE83B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732B3-E020-4AFE-B248-C7830EFB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175DF-1E9B-4050-9F4A-DF712A1B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BB539-4DCD-415B-9587-F747D6F3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2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90191-CBCF-4BBD-A2AD-3BAE40C25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D9ACA0-A68E-4B91-B00B-FDDA7F97A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B500E-99A6-4E99-9FE4-DD325C77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683BA-999C-49C7-A4A3-AC3FC84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B3103-B0A7-4A2F-8094-98383E19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9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D5A4-6FB1-496F-A209-9684A0CD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A99C-9AA1-4DC6-8974-06B88B0B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26706-3FF7-496C-8527-82BEBC4B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A552-FCCA-4B87-9F2E-E91393F2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FB93-0529-49B4-A007-C5CBB682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2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A570-5858-4DAC-8AA0-ACB3F0EF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E7C8-2BF1-46D6-AD02-EE5B36EDB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38CDA-8146-4AFB-80BD-06F11D25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D32FC-3734-44F1-A317-DCCEA33F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905E6-ED3B-49C7-B2FC-13F6883D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44F9-F73D-4CBA-997E-80C7DBF0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7001-0730-4BE3-A93A-1CE95ED69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F23EC-4983-43C2-8979-F96E6B74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A4FF5-EEA8-418C-B5A4-5EC33B88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73D6D-A488-4B39-BBBD-E4E1DB7F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3F161-C67A-41E7-B3F6-1C9CB373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5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8A40-1ADE-4B91-8504-D05F28F8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EBC30-ABF3-4658-A9BC-D3CDEAD64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A20A6-7BD2-47F7-85DE-F2437FD03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5A2AC-ABF5-465A-9E42-CA59F1906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3F54A-9D64-4924-B755-0DB9492A45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6AC925-01ED-4A35-94CF-2ADDD2475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9AD4C-A47B-4B2D-AC02-436642BC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4A3F46-593F-4EC1-80D9-A3F1CD2B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3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E73E-5BDE-4537-A777-3E0AF1422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8307-02AF-4809-AB7F-7C4B94BC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7853A-4A3C-4C15-8C18-DCC5B74D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A8A99-ECBA-4426-B372-4B90AE85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8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E81D0-E1C8-423B-9DA8-EFC6AF9E2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FE433-70EF-4339-9427-648B7D2E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D4923-71E1-4B1E-9F8F-50A30E05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3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F071-B687-494D-BA41-C51EA3CF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1EFDF-DEA8-4488-B156-66CA8A2F5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1B358-02CF-4B0D-A075-1ED867D4B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3F8E7-0D45-4C72-B583-FD1A23AF9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12637-F1D0-45BC-8FFD-F706F353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143BF-B66F-4C95-9B3A-E19B8A4B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DBF3-16D2-4B6B-9711-C86FD091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743ABA-AA61-41B8-BBCF-A9CCA3404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DCC77-6A2D-411C-91CA-7BEC05A16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401F7-47FD-4105-ADD1-4CBB3EF3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3012C-0BD8-4C67-82A4-895882D0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DFC5-580B-49E6-857A-BDDBAAD9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3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7E164-527C-4084-B417-B0B5C4D7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5DCCE-5D88-4999-B946-4BD1D499E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A560C-D73D-4CE8-A414-15B9884D9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AC7-414D-4701-AE3D-AD040E3A404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26F2C-B3F6-4342-BA17-B4D1D8446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6A31C-AEA6-48AC-9C56-3A8659985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9805D-41ED-4D85-8DFE-6569C099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74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01">
            <a:extLst>
              <a:ext uri="{FF2B5EF4-FFF2-40B4-BE49-F238E27FC236}">
                <a16:creationId xmlns:a16="http://schemas.microsoft.com/office/drawing/2014/main" id="{17252892-5933-4CEB-93AC-472CCFCCCB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5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10">
            <a:extLst>
              <a:ext uri="{FF2B5EF4-FFF2-40B4-BE49-F238E27FC236}">
                <a16:creationId xmlns:a16="http://schemas.microsoft.com/office/drawing/2014/main" id="{53EB8122-5D88-4167-B4CE-C4D2ECED77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29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35">
            <a:extLst>
              <a:ext uri="{FF2B5EF4-FFF2-40B4-BE49-F238E27FC236}">
                <a16:creationId xmlns:a16="http://schemas.microsoft.com/office/drawing/2014/main" id="{32ACB41B-8EE9-4603-B566-E0D1E2C43A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348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36">
            <a:extLst>
              <a:ext uri="{FF2B5EF4-FFF2-40B4-BE49-F238E27FC236}">
                <a16:creationId xmlns:a16="http://schemas.microsoft.com/office/drawing/2014/main" id="{558BAC4C-0737-49C6-B000-C5837C13CA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550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37">
            <a:extLst>
              <a:ext uri="{FF2B5EF4-FFF2-40B4-BE49-F238E27FC236}">
                <a16:creationId xmlns:a16="http://schemas.microsoft.com/office/drawing/2014/main" id="{ED50FB88-E1C7-45D5-8852-B90DBF16C1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835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38">
            <a:extLst>
              <a:ext uri="{FF2B5EF4-FFF2-40B4-BE49-F238E27FC236}">
                <a16:creationId xmlns:a16="http://schemas.microsoft.com/office/drawing/2014/main" id="{1676CD6F-55FA-44E4-862E-32C6E934C9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293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39">
            <a:extLst>
              <a:ext uri="{FF2B5EF4-FFF2-40B4-BE49-F238E27FC236}">
                <a16:creationId xmlns:a16="http://schemas.microsoft.com/office/drawing/2014/main" id="{06232647-F78A-49B2-8228-98C3A10A06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575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40">
            <a:extLst>
              <a:ext uri="{FF2B5EF4-FFF2-40B4-BE49-F238E27FC236}">
                <a16:creationId xmlns:a16="http://schemas.microsoft.com/office/drawing/2014/main" id="{87DB165C-D3D8-4CB5-9857-7E912B5EFA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194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41">
            <a:extLst>
              <a:ext uri="{FF2B5EF4-FFF2-40B4-BE49-F238E27FC236}">
                <a16:creationId xmlns:a16="http://schemas.microsoft.com/office/drawing/2014/main" id="{86363C45-7AE4-4A2C-A99A-A55184E9FF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63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42">
            <a:extLst>
              <a:ext uri="{FF2B5EF4-FFF2-40B4-BE49-F238E27FC236}">
                <a16:creationId xmlns:a16="http://schemas.microsoft.com/office/drawing/2014/main" id="{DC8B9456-CFAF-4938-80AD-5B53D31126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24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43">
            <a:extLst>
              <a:ext uri="{FF2B5EF4-FFF2-40B4-BE49-F238E27FC236}">
                <a16:creationId xmlns:a16="http://schemas.microsoft.com/office/drawing/2014/main" id="{885F624A-A16A-496E-AC06-03CA2AF2D1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44">
            <a:extLst>
              <a:ext uri="{FF2B5EF4-FFF2-40B4-BE49-F238E27FC236}">
                <a16:creationId xmlns:a16="http://schemas.microsoft.com/office/drawing/2014/main" id="{770F7D60-0735-4E40-93B9-A9CD7E32F7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49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11">
            <a:extLst>
              <a:ext uri="{FF2B5EF4-FFF2-40B4-BE49-F238E27FC236}">
                <a16:creationId xmlns:a16="http://schemas.microsoft.com/office/drawing/2014/main" id="{16A79CFA-ADBC-4A60-8757-FB6EBBA569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00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45">
            <a:extLst>
              <a:ext uri="{FF2B5EF4-FFF2-40B4-BE49-F238E27FC236}">
                <a16:creationId xmlns:a16="http://schemas.microsoft.com/office/drawing/2014/main" id="{D603482A-257D-42BA-890A-D1FCF13352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226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46">
            <a:extLst>
              <a:ext uri="{FF2B5EF4-FFF2-40B4-BE49-F238E27FC236}">
                <a16:creationId xmlns:a16="http://schemas.microsoft.com/office/drawing/2014/main" id="{FE64F167-D8E6-4F06-AD3A-2221DB219E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910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47">
            <a:extLst>
              <a:ext uri="{FF2B5EF4-FFF2-40B4-BE49-F238E27FC236}">
                <a16:creationId xmlns:a16="http://schemas.microsoft.com/office/drawing/2014/main" id="{1527BB7D-FFDA-49E0-A476-3FD2AD1299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200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48">
            <a:extLst>
              <a:ext uri="{FF2B5EF4-FFF2-40B4-BE49-F238E27FC236}">
                <a16:creationId xmlns:a16="http://schemas.microsoft.com/office/drawing/2014/main" id="{D51D1F00-425D-4C9E-B5F9-10DBC928CE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39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49">
            <a:extLst>
              <a:ext uri="{FF2B5EF4-FFF2-40B4-BE49-F238E27FC236}">
                <a16:creationId xmlns:a16="http://schemas.microsoft.com/office/drawing/2014/main" id="{95517566-C0A5-4C0E-9D42-6856617E1D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54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50">
            <a:extLst>
              <a:ext uri="{FF2B5EF4-FFF2-40B4-BE49-F238E27FC236}">
                <a16:creationId xmlns:a16="http://schemas.microsoft.com/office/drawing/2014/main" id="{9E185586-45E7-49F1-8223-F38B3D109A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4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51">
            <a:extLst>
              <a:ext uri="{FF2B5EF4-FFF2-40B4-BE49-F238E27FC236}">
                <a16:creationId xmlns:a16="http://schemas.microsoft.com/office/drawing/2014/main" id="{8A1FAD96-2E16-42A7-9A44-2C4AD1863D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152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52">
            <a:extLst>
              <a:ext uri="{FF2B5EF4-FFF2-40B4-BE49-F238E27FC236}">
                <a16:creationId xmlns:a16="http://schemas.microsoft.com/office/drawing/2014/main" id="{C5052E73-D8BE-4970-BE70-09D8235AAF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447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53">
            <a:extLst>
              <a:ext uri="{FF2B5EF4-FFF2-40B4-BE49-F238E27FC236}">
                <a16:creationId xmlns:a16="http://schemas.microsoft.com/office/drawing/2014/main" id="{6918FD01-6BB8-4733-B92C-BB91828EE0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121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54">
            <a:extLst>
              <a:ext uri="{FF2B5EF4-FFF2-40B4-BE49-F238E27FC236}">
                <a16:creationId xmlns:a16="http://schemas.microsoft.com/office/drawing/2014/main" id="{7566BDF4-029E-4A07-82D6-6150B581D4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2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12">
            <a:extLst>
              <a:ext uri="{FF2B5EF4-FFF2-40B4-BE49-F238E27FC236}">
                <a16:creationId xmlns:a16="http://schemas.microsoft.com/office/drawing/2014/main" id="{FAAE3AE7-75F7-42FA-A5BD-C1F906629F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182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55">
            <a:extLst>
              <a:ext uri="{FF2B5EF4-FFF2-40B4-BE49-F238E27FC236}">
                <a16:creationId xmlns:a16="http://schemas.microsoft.com/office/drawing/2014/main" id="{E0B02D70-F727-4579-8C05-07578D82D5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327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56">
            <a:extLst>
              <a:ext uri="{FF2B5EF4-FFF2-40B4-BE49-F238E27FC236}">
                <a16:creationId xmlns:a16="http://schemas.microsoft.com/office/drawing/2014/main" id="{EF301FA5-2B99-4A1E-90E7-00DB53F7BB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388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57">
            <a:extLst>
              <a:ext uri="{FF2B5EF4-FFF2-40B4-BE49-F238E27FC236}">
                <a16:creationId xmlns:a16="http://schemas.microsoft.com/office/drawing/2014/main" id="{9DC9D4BA-4B85-40B2-9DA0-C5EC1F1CF0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070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58">
            <a:extLst>
              <a:ext uri="{FF2B5EF4-FFF2-40B4-BE49-F238E27FC236}">
                <a16:creationId xmlns:a16="http://schemas.microsoft.com/office/drawing/2014/main" id="{7E904AA7-A3A8-4D22-BC37-53E69CEBDF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44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59">
            <a:extLst>
              <a:ext uri="{FF2B5EF4-FFF2-40B4-BE49-F238E27FC236}">
                <a16:creationId xmlns:a16="http://schemas.microsoft.com/office/drawing/2014/main" id="{138FC8AA-533E-48CB-9675-4D1B6B3A6E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636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60">
            <a:extLst>
              <a:ext uri="{FF2B5EF4-FFF2-40B4-BE49-F238E27FC236}">
                <a16:creationId xmlns:a16="http://schemas.microsoft.com/office/drawing/2014/main" id="{B6CE59C6-5109-4029-992F-840DA27566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588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61">
            <a:extLst>
              <a:ext uri="{FF2B5EF4-FFF2-40B4-BE49-F238E27FC236}">
                <a16:creationId xmlns:a16="http://schemas.microsoft.com/office/drawing/2014/main" id="{BF8E68CB-F60C-4508-A685-74653DA802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630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62">
            <a:extLst>
              <a:ext uri="{FF2B5EF4-FFF2-40B4-BE49-F238E27FC236}">
                <a16:creationId xmlns:a16="http://schemas.microsoft.com/office/drawing/2014/main" id="{17D2C61D-F62F-477A-818D-C7588C4704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446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63">
            <a:extLst>
              <a:ext uri="{FF2B5EF4-FFF2-40B4-BE49-F238E27FC236}">
                <a16:creationId xmlns:a16="http://schemas.microsoft.com/office/drawing/2014/main" id="{82A649EC-4495-42B6-92E3-8C0202005D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464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64">
            <a:extLst>
              <a:ext uri="{FF2B5EF4-FFF2-40B4-BE49-F238E27FC236}">
                <a16:creationId xmlns:a16="http://schemas.microsoft.com/office/drawing/2014/main" id="{90EDF9DD-39DB-4A6B-AFD9-245F18D7C1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75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13">
            <a:extLst>
              <a:ext uri="{FF2B5EF4-FFF2-40B4-BE49-F238E27FC236}">
                <a16:creationId xmlns:a16="http://schemas.microsoft.com/office/drawing/2014/main" id="{89183BCD-9EFE-46B3-8C98-81616A4644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497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65">
            <a:extLst>
              <a:ext uri="{FF2B5EF4-FFF2-40B4-BE49-F238E27FC236}">
                <a16:creationId xmlns:a16="http://schemas.microsoft.com/office/drawing/2014/main" id="{54BB9955-EC7E-4E5B-925B-9B5209872F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407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66">
            <a:extLst>
              <a:ext uri="{FF2B5EF4-FFF2-40B4-BE49-F238E27FC236}">
                <a16:creationId xmlns:a16="http://schemas.microsoft.com/office/drawing/2014/main" id="{526B0596-DB1C-428C-9C0B-3D1F7AD488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88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67">
            <a:extLst>
              <a:ext uri="{FF2B5EF4-FFF2-40B4-BE49-F238E27FC236}">
                <a16:creationId xmlns:a16="http://schemas.microsoft.com/office/drawing/2014/main" id="{71DC99F2-4BD7-4E11-8CC0-3ABD082A74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908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68">
            <a:extLst>
              <a:ext uri="{FF2B5EF4-FFF2-40B4-BE49-F238E27FC236}">
                <a16:creationId xmlns:a16="http://schemas.microsoft.com/office/drawing/2014/main" id="{8F47E4C9-9C93-4D42-96D8-4F9BDB95CE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826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69">
            <a:extLst>
              <a:ext uri="{FF2B5EF4-FFF2-40B4-BE49-F238E27FC236}">
                <a16:creationId xmlns:a16="http://schemas.microsoft.com/office/drawing/2014/main" id="{B1C6F250-5DBD-427A-B128-12C90A7850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9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70">
            <a:extLst>
              <a:ext uri="{FF2B5EF4-FFF2-40B4-BE49-F238E27FC236}">
                <a16:creationId xmlns:a16="http://schemas.microsoft.com/office/drawing/2014/main" id="{F2077FF4-678A-4111-B8A9-AED9C865F2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407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71">
            <a:extLst>
              <a:ext uri="{FF2B5EF4-FFF2-40B4-BE49-F238E27FC236}">
                <a16:creationId xmlns:a16="http://schemas.microsoft.com/office/drawing/2014/main" id="{88044776-F0CF-44E9-A60B-13DB968EB5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16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72">
            <a:extLst>
              <a:ext uri="{FF2B5EF4-FFF2-40B4-BE49-F238E27FC236}">
                <a16:creationId xmlns:a16="http://schemas.microsoft.com/office/drawing/2014/main" id="{907733CA-C353-47AB-AD5D-3BF3C3FF09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553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73">
            <a:extLst>
              <a:ext uri="{FF2B5EF4-FFF2-40B4-BE49-F238E27FC236}">
                <a16:creationId xmlns:a16="http://schemas.microsoft.com/office/drawing/2014/main" id="{73BBB8E8-1E49-4B41-B6A4-F32BB37429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098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74">
            <a:extLst>
              <a:ext uri="{FF2B5EF4-FFF2-40B4-BE49-F238E27FC236}">
                <a16:creationId xmlns:a16="http://schemas.microsoft.com/office/drawing/2014/main" id="{8FDF3C68-C2EB-4509-BEA0-AF2FFFE27D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14">
            <a:extLst>
              <a:ext uri="{FF2B5EF4-FFF2-40B4-BE49-F238E27FC236}">
                <a16:creationId xmlns:a16="http://schemas.microsoft.com/office/drawing/2014/main" id="{9AF2CA46-E880-47DD-BC3B-A1459C4B5C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477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75">
            <a:extLst>
              <a:ext uri="{FF2B5EF4-FFF2-40B4-BE49-F238E27FC236}">
                <a16:creationId xmlns:a16="http://schemas.microsoft.com/office/drawing/2014/main" id="{B284667F-202B-4DB5-A289-390766C6C4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478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76">
            <a:extLst>
              <a:ext uri="{FF2B5EF4-FFF2-40B4-BE49-F238E27FC236}">
                <a16:creationId xmlns:a16="http://schemas.microsoft.com/office/drawing/2014/main" id="{FB93CA05-2FD7-4D09-B57E-AC433A48A1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48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77">
            <a:extLst>
              <a:ext uri="{FF2B5EF4-FFF2-40B4-BE49-F238E27FC236}">
                <a16:creationId xmlns:a16="http://schemas.microsoft.com/office/drawing/2014/main" id="{B7050463-BC45-41CD-B43A-9CE3577A13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78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78">
            <a:extLst>
              <a:ext uri="{FF2B5EF4-FFF2-40B4-BE49-F238E27FC236}">
                <a16:creationId xmlns:a16="http://schemas.microsoft.com/office/drawing/2014/main" id="{D291F240-4347-4D4A-94D6-A1C4EE6D69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419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79">
            <a:extLst>
              <a:ext uri="{FF2B5EF4-FFF2-40B4-BE49-F238E27FC236}">
                <a16:creationId xmlns:a16="http://schemas.microsoft.com/office/drawing/2014/main" id="{B16C0B54-B1A6-4637-A7C3-1D37434282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803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80">
            <a:extLst>
              <a:ext uri="{FF2B5EF4-FFF2-40B4-BE49-F238E27FC236}">
                <a16:creationId xmlns:a16="http://schemas.microsoft.com/office/drawing/2014/main" id="{A1C0B343-CD64-4CC9-A740-2B7A919C24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835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81">
            <a:extLst>
              <a:ext uri="{FF2B5EF4-FFF2-40B4-BE49-F238E27FC236}">
                <a16:creationId xmlns:a16="http://schemas.microsoft.com/office/drawing/2014/main" id="{ACFBDC10-D352-4100-B4B2-1C316515ED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658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82">
            <a:extLst>
              <a:ext uri="{FF2B5EF4-FFF2-40B4-BE49-F238E27FC236}">
                <a16:creationId xmlns:a16="http://schemas.microsoft.com/office/drawing/2014/main" id="{36F1E94E-EC06-471E-9A22-0927579501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136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83">
            <a:extLst>
              <a:ext uri="{FF2B5EF4-FFF2-40B4-BE49-F238E27FC236}">
                <a16:creationId xmlns:a16="http://schemas.microsoft.com/office/drawing/2014/main" id="{731CD98F-8B63-44C6-9E64-920D3D7614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034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84">
            <a:extLst>
              <a:ext uri="{FF2B5EF4-FFF2-40B4-BE49-F238E27FC236}">
                <a16:creationId xmlns:a16="http://schemas.microsoft.com/office/drawing/2014/main" id="{08A22904-B0C8-40E2-A4DF-98D1400325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8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15">
            <a:extLst>
              <a:ext uri="{FF2B5EF4-FFF2-40B4-BE49-F238E27FC236}">
                <a16:creationId xmlns:a16="http://schemas.microsoft.com/office/drawing/2014/main" id="{10A07F26-7FC9-4D01-9729-A28583839E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655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85">
            <a:extLst>
              <a:ext uri="{FF2B5EF4-FFF2-40B4-BE49-F238E27FC236}">
                <a16:creationId xmlns:a16="http://schemas.microsoft.com/office/drawing/2014/main" id="{A33CF6ED-6280-499F-B4D6-A703815A76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327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86">
            <a:extLst>
              <a:ext uri="{FF2B5EF4-FFF2-40B4-BE49-F238E27FC236}">
                <a16:creationId xmlns:a16="http://schemas.microsoft.com/office/drawing/2014/main" id="{BDA72272-E968-4F7A-B9A9-4E261DD226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985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87">
            <a:extLst>
              <a:ext uri="{FF2B5EF4-FFF2-40B4-BE49-F238E27FC236}">
                <a16:creationId xmlns:a16="http://schemas.microsoft.com/office/drawing/2014/main" id="{0137A136-7B27-4C89-9621-60ED5A47FE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809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88">
            <a:extLst>
              <a:ext uri="{FF2B5EF4-FFF2-40B4-BE49-F238E27FC236}">
                <a16:creationId xmlns:a16="http://schemas.microsoft.com/office/drawing/2014/main" id="{4E27559E-8838-499C-96AA-2900A60161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56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89">
            <a:extLst>
              <a:ext uri="{FF2B5EF4-FFF2-40B4-BE49-F238E27FC236}">
                <a16:creationId xmlns:a16="http://schemas.microsoft.com/office/drawing/2014/main" id="{DC12DD59-365D-491F-A26B-896E0C0B7B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784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90">
            <a:extLst>
              <a:ext uri="{FF2B5EF4-FFF2-40B4-BE49-F238E27FC236}">
                <a16:creationId xmlns:a16="http://schemas.microsoft.com/office/drawing/2014/main" id="{4D38B1A4-14DE-4FB1-8921-F30208C7AB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4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91">
            <a:extLst>
              <a:ext uri="{FF2B5EF4-FFF2-40B4-BE49-F238E27FC236}">
                <a16:creationId xmlns:a16="http://schemas.microsoft.com/office/drawing/2014/main" id="{5328C62F-7B1D-4C11-9CD4-3E6BD39D75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644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92">
            <a:extLst>
              <a:ext uri="{FF2B5EF4-FFF2-40B4-BE49-F238E27FC236}">
                <a16:creationId xmlns:a16="http://schemas.microsoft.com/office/drawing/2014/main" id="{1DE4787A-1805-4F64-9D8E-1534EF577C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281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93">
            <a:extLst>
              <a:ext uri="{FF2B5EF4-FFF2-40B4-BE49-F238E27FC236}">
                <a16:creationId xmlns:a16="http://schemas.microsoft.com/office/drawing/2014/main" id="{CAF650BC-62A8-4551-808B-17DFAA78E5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67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94">
            <a:extLst>
              <a:ext uri="{FF2B5EF4-FFF2-40B4-BE49-F238E27FC236}">
                <a16:creationId xmlns:a16="http://schemas.microsoft.com/office/drawing/2014/main" id="{D77CC977-95BC-408E-9463-4F6EE6CEA0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4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16">
            <a:extLst>
              <a:ext uri="{FF2B5EF4-FFF2-40B4-BE49-F238E27FC236}">
                <a16:creationId xmlns:a16="http://schemas.microsoft.com/office/drawing/2014/main" id="{5B5320E5-3C09-4D12-A6E1-EFA930B81F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756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95">
            <a:extLst>
              <a:ext uri="{FF2B5EF4-FFF2-40B4-BE49-F238E27FC236}">
                <a16:creationId xmlns:a16="http://schemas.microsoft.com/office/drawing/2014/main" id="{D7A1356C-F0ED-427C-9927-BEE18CFCB1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068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96">
            <a:extLst>
              <a:ext uri="{FF2B5EF4-FFF2-40B4-BE49-F238E27FC236}">
                <a16:creationId xmlns:a16="http://schemas.microsoft.com/office/drawing/2014/main" id="{5CE44E02-1FC4-4D9B-B03E-830F33F144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699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97">
            <a:extLst>
              <a:ext uri="{FF2B5EF4-FFF2-40B4-BE49-F238E27FC236}">
                <a16:creationId xmlns:a16="http://schemas.microsoft.com/office/drawing/2014/main" id="{7DEBA26C-F77C-4E51-A328-78100FC62B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184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98">
            <a:extLst>
              <a:ext uri="{FF2B5EF4-FFF2-40B4-BE49-F238E27FC236}">
                <a16:creationId xmlns:a16="http://schemas.microsoft.com/office/drawing/2014/main" id="{6BC3EBAA-1B7A-429B-B345-23069C5787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003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99">
            <a:extLst>
              <a:ext uri="{FF2B5EF4-FFF2-40B4-BE49-F238E27FC236}">
                <a16:creationId xmlns:a16="http://schemas.microsoft.com/office/drawing/2014/main" id="{0916AE13-146F-406B-A712-2C1C36EA64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319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00">
            <a:extLst>
              <a:ext uri="{FF2B5EF4-FFF2-40B4-BE49-F238E27FC236}">
                <a16:creationId xmlns:a16="http://schemas.microsoft.com/office/drawing/2014/main" id="{6CA00777-955F-4A16-9389-B2C1CA5806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979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01">
            <a:extLst>
              <a:ext uri="{FF2B5EF4-FFF2-40B4-BE49-F238E27FC236}">
                <a16:creationId xmlns:a16="http://schemas.microsoft.com/office/drawing/2014/main" id="{82213264-BABD-44C8-B56E-E57CE51B2D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759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02">
            <a:extLst>
              <a:ext uri="{FF2B5EF4-FFF2-40B4-BE49-F238E27FC236}">
                <a16:creationId xmlns:a16="http://schemas.microsoft.com/office/drawing/2014/main" id="{491F0A6E-248E-42CA-827A-14C2D0B956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41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03">
            <a:extLst>
              <a:ext uri="{FF2B5EF4-FFF2-40B4-BE49-F238E27FC236}">
                <a16:creationId xmlns:a16="http://schemas.microsoft.com/office/drawing/2014/main" id="{8C960710-B0C0-4674-A88E-C9BC9C6C4F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9658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04">
            <a:extLst>
              <a:ext uri="{FF2B5EF4-FFF2-40B4-BE49-F238E27FC236}">
                <a16:creationId xmlns:a16="http://schemas.microsoft.com/office/drawing/2014/main" id="{8F13C1AE-4C26-49E9-BF26-568D666EEF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17">
            <a:extLst>
              <a:ext uri="{FF2B5EF4-FFF2-40B4-BE49-F238E27FC236}">
                <a16:creationId xmlns:a16="http://schemas.microsoft.com/office/drawing/2014/main" id="{D6661CB1-2766-4E5F-9EDD-5652E9AC20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2057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05">
            <a:extLst>
              <a:ext uri="{FF2B5EF4-FFF2-40B4-BE49-F238E27FC236}">
                <a16:creationId xmlns:a16="http://schemas.microsoft.com/office/drawing/2014/main" id="{45AA6940-C82C-4BAB-8D91-A6EB3C4179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517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06">
            <a:extLst>
              <a:ext uri="{FF2B5EF4-FFF2-40B4-BE49-F238E27FC236}">
                <a16:creationId xmlns:a16="http://schemas.microsoft.com/office/drawing/2014/main" id="{407A3283-25C9-4CDB-B5C1-4BE09188AD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795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07">
            <a:extLst>
              <a:ext uri="{FF2B5EF4-FFF2-40B4-BE49-F238E27FC236}">
                <a16:creationId xmlns:a16="http://schemas.microsoft.com/office/drawing/2014/main" id="{96CCF224-0EAF-4B03-907A-4D38499DAD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806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08">
            <a:extLst>
              <a:ext uri="{FF2B5EF4-FFF2-40B4-BE49-F238E27FC236}">
                <a16:creationId xmlns:a16="http://schemas.microsoft.com/office/drawing/2014/main" id="{917D8A65-C872-458D-95DE-8E6603FE9F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6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09">
            <a:extLst>
              <a:ext uri="{FF2B5EF4-FFF2-40B4-BE49-F238E27FC236}">
                <a16:creationId xmlns:a16="http://schemas.microsoft.com/office/drawing/2014/main" id="{E6F797A3-B8F8-48F1-8A6A-D4ECF4D30B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016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10">
            <a:extLst>
              <a:ext uri="{FF2B5EF4-FFF2-40B4-BE49-F238E27FC236}">
                <a16:creationId xmlns:a16="http://schemas.microsoft.com/office/drawing/2014/main" id="{D8B4C72B-D3F3-4E19-ADF5-399C56D9F3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156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11">
            <a:extLst>
              <a:ext uri="{FF2B5EF4-FFF2-40B4-BE49-F238E27FC236}">
                <a16:creationId xmlns:a16="http://schemas.microsoft.com/office/drawing/2014/main" id="{F4633C02-AB0B-467F-831C-02D58AA9D5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542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12">
            <a:extLst>
              <a:ext uri="{FF2B5EF4-FFF2-40B4-BE49-F238E27FC236}">
                <a16:creationId xmlns:a16="http://schemas.microsoft.com/office/drawing/2014/main" id="{D031DD91-DED3-4854-B963-2C7610E712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77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13">
            <a:extLst>
              <a:ext uri="{FF2B5EF4-FFF2-40B4-BE49-F238E27FC236}">
                <a16:creationId xmlns:a16="http://schemas.microsoft.com/office/drawing/2014/main" id="{DF69F498-522F-4BBC-B6B4-E392367359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057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14">
            <a:extLst>
              <a:ext uri="{FF2B5EF4-FFF2-40B4-BE49-F238E27FC236}">
                <a16:creationId xmlns:a16="http://schemas.microsoft.com/office/drawing/2014/main" id="{588D929E-0A08-42A8-9E72-A7C1E47DE4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3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18">
            <a:extLst>
              <a:ext uri="{FF2B5EF4-FFF2-40B4-BE49-F238E27FC236}">
                <a16:creationId xmlns:a16="http://schemas.microsoft.com/office/drawing/2014/main" id="{EB15C397-EF3D-4088-90D1-5D406EC297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530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15">
            <a:extLst>
              <a:ext uri="{FF2B5EF4-FFF2-40B4-BE49-F238E27FC236}">
                <a16:creationId xmlns:a16="http://schemas.microsoft.com/office/drawing/2014/main" id="{53BE30C2-B7E8-4340-BE8C-BADADC4FB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6088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16">
            <a:extLst>
              <a:ext uri="{FF2B5EF4-FFF2-40B4-BE49-F238E27FC236}">
                <a16:creationId xmlns:a16="http://schemas.microsoft.com/office/drawing/2014/main" id="{70CB170D-E84A-41C7-919A-6157F1A42C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355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17">
            <a:extLst>
              <a:ext uri="{FF2B5EF4-FFF2-40B4-BE49-F238E27FC236}">
                <a16:creationId xmlns:a16="http://schemas.microsoft.com/office/drawing/2014/main" id="{86E46777-3299-4064-8254-85EE411222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1902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18">
            <a:extLst>
              <a:ext uri="{FF2B5EF4-FFF2-40B4-BE49-F238E27FC236}">
                <a16:creationId xmlns:a16="http://schemas.microsoft.com/office/drawing/2014/main" id="{48E21978-09E2-4711-94A5-47E8E04E32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511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19">
            <a:extLst>
              <a:ext uri="{FF2B5EF4-FFF2-40B4-BE49-F238E27FC236}">
                <a16:creationId xmlns:a16="http://schemas.microsoft.com/office/drawing/2014/main" id="{DFAC84A6-B4B9-4938-B142-0F5ED653AE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715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120">
            <a:extLst>
              <a:ext uri="{FF2B5EF4-FFF2-40B4-BE49-F238E27FC236}">
                <a16:creationId xmlns:a16="http://schemas.microsoft.com/office/drawing/2014/main" id="{1B73A033-0BFC-43B9-A0A3-F2CA08E57B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19">
            <a:extLst>
              <a:ext uri="{FF2B5EF4-FFF2-40B4-BE49-F238E27FC236}">
                <a16:creationId xmlns:a16="http://schemas.microsoft.com/office/drawing/2014/main" id="{1C897AA0-408B-4145-A2A1-4A23FF8FEB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1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02">
            <a:extLst>
              <a:ext uri="{FF2B5EF4-FFF2-40B4-BE49-F238E27FC236}">
                <a16:creationId xmlns:a16="http://schemas.microsoft.com/office/drawing/2014/main" id="{4B87DF4A-069B-4DF8-9167-EF9ABAA73F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3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20">
            <a:extLst>
              <a:ext uri="{FF2B5EF4-FFF2-40B4-BE49-F238E27FC236}">
                <a16:creationId xmlns:a16="http://schemas.microsoft.com/office/drawing/2014/main" id="{34F9953B-01ED-45F3-9A9B-76D2FC29EA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24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21">
            <a:extLst>
              <a:ext uri="{FF2B5EF4-FFF2-40B4-BE49-F238E27FC236}">
                <a16:creationId xmlns:a16="http://schemas.microsoft.com/office/drawing/2014/main" id="{F352A92F-B739-49AF-80D9-ECBAC7A2CA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48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22">
            <a:extLst>
              <a:ext uri="{FF2B5EF4-FFF2-40B4-BE49-F238E27FC236}">
                <a16:creationId xmlns:a16="http://schemas.microsoft.com/office/drawing/2014/main" id="{395BA2ED-3FDC-41CA-B86A-96541675B1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28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23">
            <a:extLst>
              <a:ext uri="{FF2B5EF4-FFF2-40B4-BE49-F238E27FC236}">
                <a16:creationId xmlns:a16="http://schemas.microsoft.com/office/drawing/2014/main" id="{2641D66A-7FB8-4C50-9721-4DD265AC4D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0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24">
            <a:extLst>
              <a:ext uri="{FF2B5EF4-FFF2-40B4-BE49-F238E27FC236}">
                <a16:creationId xmlns:a16="http://schemas.microsoft.com/office/drawing/2014/main" id="{E25263B4-ED27-4A0E-941B-BF38333177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6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25">
            <a:extLst>
              <a:ext uri="{FF2B5EF4-FFF2-40B4-BE49-F238E27FC236}">
                <a16:creationId xmlns:a16="http://schemas.microsoft.com/office/drawing/2014/main" id="{184718EF-4871-436F-8A9B-2183DB87A6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73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26">
            <a:extLst>
              <a:ext uri="{FF2B5EF4-FFF2-40B4-BE49-F238E27FC236}">
                <a16:creationId xmlns:a16="http://schemas.microsoft.com/office/drawing/2014/main" id="{30937D25-ECAD-4695-8978-067BF46422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65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27">
            <a:extLst>
              <a:ext uri="{FF2B5EF4-FFF2-40B4-BE49-F238E27FC236}">
                <a16:creationId xmlns:a16="http://schemas.microsoft.com/office/drawing/2014/main" id="{32287E1A-B33A-4590-8E61-C475AA5FDB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41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28">
            <a:extLst>
              <a:ext uri="{FF2B5EF4-FFF2-40B4-BE49-F238E27FC236}">
                <a16:creationId xmlns:a16="http://schemas.microsoft.com/office/drawing/2014/main" id="{D14EE564-83FD-4A9F-A929-38220B9758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06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29">
            <a:extLst>
              <a:ext uri="{FF2B5EF4-FFF2-40B4-BE49-F238E27FC236}">
                <a16:creationId xmlns:a16="http://schemas.microsoft.com/office/drawing/2014/main" id="{9D959BC8-444B-4E72-98FE-46B9CE9A94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1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03">
            <a:extLst>
              <a:ext uri="{FF2B5EF4-FFF2-40B4-BE49-F238E27FC236}">
                <a16:creationId xmlns:a16="http://schemas.microsoft.com/office/drawing/2014/main" id="{7080A78D-6DE6-459A-A291-D7585C6E9F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89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30">
            <a:extLst>
              <a:ext uri="{FF2B5EF4-FFF2-40B4-BE49-F238E27FC236}">
                <a16:creationId xmlns:a16="http://schemas.microsoft.com/office/drawing/2014/main" id="{248892C7-A0CC-4132-A641-70DDF89F9C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4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31">
            <a:extLst>
              <a:ext uri="{FF2B5EF4-FFF2-40B4-BE49-F238E27FC236}">
                <a16:creationId xmlns:a16="http://schemas.microsoft.com/office/drawing/2014/main" id="{BDA676DE-BE41-4A86-B4E5-C3455B44EF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44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32">
            <a:extLst>
              <a:ext uri="{FF2B5EF4-FFF2-40B4-BE49-F238E27FC236}">
                <a16:creationId xmlns:a16="http://schemas.microsoft.com/office/drawing/2014/main" id="{F12F3D7C-5373-49C7-9397-8282BFB4C5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4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33">
            <a:extLst>
              <a:ext uri="{FF2B5EF4-FFF2-40B4-BE49-F238E27FC236}">
                <a16:creationId xmlns:a16="http://schemas.microsoft.com/office/drawing/2014/main" id="{7BF46C8A-6BDF-4F37-8EA7-51DB39E17D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1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34">
            <a:extLst>
              <a:ext uri="{FF2B5EF4-FFF2-40B4-BE49-F238E27FC236}">
                <a16:creationId xmlns:a16="http://schemas.microsoft.com/office/drawing/2014/main" id="{C6DE33B9-670D-4144-BF16-D85E7E3C44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47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35">
            <a:extLst>
              <a:ext uri="{FF2B5EF4-FFF2-40B4-BE49-F238E27FC236}">
                <a16:creationId xmlns:a16="http://schemas.microsoft.com/office/drawing/2014/main" id="{091D1DE9-7701-496B-A9E0-134DB1F1D4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55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36">
            <a:extLst>
              <a:ext uri="{FF2B5EF4-FFF2-40B4-BE49-F238E27FC236}">
                <a16:creationId xmlns:a16="http://schemas.microsoft.com/office/drawing/2014/main" id="{92A4A702-EC1A-455E-8262-A6C1A1230E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53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37">
            <a:extLst>
              <a:ext uri="{FF2B5EF4-FFF2-40B4-BE49-F238E27FC236}">
                <a16:creationId xmlns:a16="http://schemas.microsoft.com/office/drawing/2014/main" id="{54242419-75C0-4745-8E98-5B742135DB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38">
            <a:extLst>
              <a:ext uri="{FF2B5EF4-FFF2-40B4-BE49-F238E27FC236}">
                <a16:creationId xmlns:a16="http://schemas.microsoft.com/office/drawing/2014/main" id="{DA5BC101-19F7-470B-A6C3-8BAB33EAA0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90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39">
            <a:extLst>
              <a:ext uri="{FF2B5EF4-FFF2-40B4-BE49-F238E27FC236}">
                <a16:creationId xmlns:a16="http://schemas.microsoft.com/office/drawing/2014/main" id="{D4161736-C621-4C64-8DBD-832A2B13E3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82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04">
            <a:extLst>
              <a:ext uri="{FF2B5EF4-FFF2-40B4-BE49-F238E27FC236}">
                <a16:creationId xmlns:a16="http://schemas.microsoft.com/office/drawing/2014/main" id="{5AC05AF0-F243-4A3D-A7EF-C381983397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31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40">
            <a:extLst>
              <a:ext uri="{FF2B5EF4-FFF2-40B4-BE49-F238E27FC236}">
                <a16:creationId xmlns:a16="http://schemas.microsoft.com/office/drawing/2014/main" id="{2BCF5DA7-CC83-431C-A164-F25A78E41B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5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41">
            <a:extLst>
              <a:ext uri="{FF2B5EF4-FFF2-40B4-BE49-F238E27FC236}">
                <a16:creationId xmlns:a16="http://schemas.microsoft.com/office/drawing/2014/main" id="{97C0E629-A072-4219-A13C-7B2D851DF6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45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42">
            <a:extLst>
              <a:ext uri="{FF2B5EF4-FFF2-40B4-BE49-F238E27FC236}">
                <a16:creationId xmlns:a16="http://schemas.microsoft.com/office/drawing/2014/main" id="{F4ACCC88-0AEE-445A-B0BE-A72F0F02F6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4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43">
            <a:extLst>
              <a:ext uri="{FF2B5EF4-FFF2-40B4-BE49-F238E27FC236}">
                <a16:creationId xmlns:a16="http://schemas.microsoft.com/office/drawing/2014/main" id="{FB8BC939-876D-46EC-9260-2D55E45622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57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44">
            <a:extLst>
              <a:ext uri="{FF2B5EF4-FFF2-40B4-BE49-F238E27FC236}">
                <a16:creationId xmlns:a16="http://schemas.microsoft.com/office/drawing/2014/main" id="{306CDFE0-740D-4212-AD0E-B3D1BC8171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8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45">
            <a:extLst>
              <a:ext uri="{FF2B5EF4-FFF2-40B4-BE49-F238E27FC236}">
                <a16:creationId xmlns:a16="http://schemas.microsoft.com/office/drawing/2014/main" id="{F289BF48-3A4F-49EE-959F-076FADF0C0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3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46">
            <a:extLst>
              <a:ext uri="{FF2B5EF4-FFF2-40B4-BE49-F238E27FC236}">
                <a16:creationId xmlns:a16="http://schemas.microsoft.com/office/drawing/2014/main" id="{C1043BF4-5276-48C8-BD13-7B1F220D5F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25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47">
            <a:extLst>
              <a:ext uri="{FF2B5EF4-FFF2-40B4-BE49-F238E27FC236}">
                <a16:creationId xmlns:a16="http://schemas.microsoft.com/office/drawing/2014/main" id="{63AC40AB-CA53-4271-A423-D0EB2E0BB9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55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48">
            <a:extLst>
              <a:ext uri="{FF2B5EF4-FFF2-40B4-BE49-F238E27FC236}">
                <a16:creationId xmlns:a16="http://schemas.microsoft.com/office/drawing/2014/main" id="{8248AC3D-7DF4-4F79-94B3-928BE21D71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2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49">
            <a:extLst>
              <a:ext uri="{FF2B5EF4-FFF2-40B4-BE49-F238E27FC236}">
                <a16:creationId xmlns:a16="http://schemas.microsoft.com/office/drawing/2014/main" id="{79646E69-8DF9-4214-8AE8-794A1EA3D7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9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05">
            <a:extLst>
              <a:ext uri="{FF2B5EF4-FFF2-40B4-BE49-F238E27FC236}">
                <a16:creationId xmlns:a16="http://schemas.microsoft.com/office/drawing/2014/main" id="{C8C745D2-FD40-4598-9F59-4A5DF2F656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21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50">
            <a:extLst>
              <a:ext uri="{FF2B5EF4-FFF2-40B4-BE49-F238E27FC236}">
                <a16:creationId xmlns:a16="http://schemas.microsoft.com/office/drawing/2014/main" id="{ED0858E6-E331-4D35-8EFB-BE7E005CDA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36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51">
            <a:extLst>
              <a:ext uri="{FF2B5EF4-FFF2-40B4-BE49-F238E27FC236}">
                <a16:creationId xmlns:a16="http://schemas.microsoft.com/office/drawing/2014/main" id="{55D38D3D-036E-45BF-ACB2-8C105B0E01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2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52">
            <a:extLst>
              <a:ext uri="{FF2B5EF4-FFF2-40B4-BE49-F238E27FC236}">
                <a16:creationId xmlns:a16="http://schemas.microsoft.com/office/drawing/2014/main" id="{E7D1B4E2-7BDC-4746-AC08-017EDF4353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99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53">
            <a:extLst>
              <a:ext uri="{FF2B5EF4-FFF2-40B4-BE49-F238E27FC236}">
                <a16:creationId xmlns:a16="http://schemas.microsoft.com/office/drawing/2014/main" id="{24E0759F-01AC-4AA8-A4C1-0E77CDB317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92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54">
            <a:extLst>
              <a:ext uri="{FF2B5EF4-FFF2-40B4-BE49-F238E27FC236}">
                <a16:creationId xmlns:a16="http://schemas.microsoft.com/office/drawing/2014/main" id="{9402EF17-BED2-4CAE-8817-BCFF87ECD7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7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55">
            <a:extLst>
              <a:ext uri="{FF2B5EF4-FFF2-40B4-BE49-F238E27FC236}">
                <a16:creationId xmlns:a16="http://schemas.microsoft.com/office/drawing/2014/main" id="{69DA2035-86F7-46B0-ACA6-CDD1928F53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01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56">
            <a:extLst>
              <a:ext uri="{FF2B5EF4-FFF2-40B4-BE49-F238E27FC236}">
                <a16:creationId xmlns:a16="http://schemas.microsoft.com/office/drawing/2014/main" id="{05CEE4C0-9310-4680-B6DC-0EDA9B0E50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58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57">
            <a:extLst>
              <a:ext uri="{FF2B5EF4-FFF2-40B4-BE49-F238E27FC236}">
                <a16:creationId xmlns:a16="http://schemas.microsoft.com/office/drawing/2014/main" id="{15DFB8A4-2E0F-49C6-A6DA-A5962DCD45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49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58">
            <a:extLst>
              <a:ext uri="{FF2B5EF4-FFF2-40B4-BE49-F238E27FC236}">
                <a16:creationId xmlns:a16="http://schemas.microsoft.com/office/drawing/2014/main" id="{5F6EA2D4-8EC0-4C17-A5CC-C566B5EEA2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59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59">
            <a:extLst>
              <a:ext uri="{FF2B5EF4-FFF2-40B4-BE49-F238E27FC236}">
                <a16:creationId xmlns:a16="http://schemas.microsoft.com/office/drawing/2014/main" id="{A355332C-DE1B-4CBB-890E-27782BC015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06">
            <a:extLst>
              <a:ext uri="{FF2B5EF4-FFF2-40B4-BE49-F238E27FC236}">
                <a16:creationId xmlns:a16="http://schemas.microsoft.com/office/drawing/2014/main" id="{AB431BE1-8CDC-4CEC-9DC4-BC1898F509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65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60">
            <a:extLst>
              <a:ext uri="{FF2B5EF4-FFF2-40B4-BE49-F238E27FC236}">
                <a16:creationId xmlns:a16="http://schemas.microsoft.com/office/drawing/2014/main" id="{1E6B16FE-4009-4278-85DC-3FBB303624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08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61">
            <a:extLst>
              <a:ext uri="{FF2B5EF4-FFF2-40B4-BE49-F238E27FC236}">
                <a16:creationId xmlns:a16="http://schemas.microsoft.com/office/drawing/2014/main" id="{E3EEB221-641F-4E1C-86FF-58839D82BF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73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62">
            <a:extLst>
              <a:ext uri="{FF2B5EF4-FFF2-40B4-BE49-F238E27FC236}">
                <a16:creationId xmlns:a16="http://schemas.microsoft.com/office/drawing/2014/main" id="{C81FAB4E-0D8D-4EF1-B813-8652F29020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19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63">
            <a:extLst>
              <a:ext uri="{FF2B5EF4-FFF2-40B4-BE49-F238E27FC236}">
                <a16:creationId xmlns:a16="http://schemas.microsoft.com/office/drawing/2014/main" id="{007F33CF-5AA9-4DF3-BBB5-AFCB17D101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30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64">
            <a:extLst>
              <a:ext uri="{FF2B5EF4-FFF2-40B4-BE49-F238E27FC236}">
                <a16:creationId xmlns:a16="http://schemas.microsoft.com/office/drawing/2014/main" id="{06CA7D0E-62E3-417D-ABBD-3AB2DD0A0A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70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65">
            <a:extLst>
              <a:ext uri="{FF2B5EF4-FFF2-40B4-BE49-F238E27FC236}">
                <a16:creationId xmlns:a16="http://schemas.microsoft.com/office/drawing/2014/main" id="{BB5E2BDB-0F0D-4CB1-A9F8-7E81A600C1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20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01">
            <a:extLst>
              <a:ext uri="{FF2B5EF4-FFF2-40B4-BE49-F238E27FC236}">
                <a16:creationId xmlns:a16="http://schemas.microsoft.com/office/drawing/2014/main" id="{D95AF5D9-F5EA-4F5C-8023-FB81ADE4B2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48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02">
            <a:extLst>
              <a:ext uri="{FF2B5EF4-FFF2-40B4-BE49-F238E27FC236}">
                <a16:creationId xmlns:a16="http://schemas.microsoft.com/office/drawing/2014/main" id="{9DBDF6D5-823E-4603-AFD7-170420196D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92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03">
            <a:extLst>
              <a:ext uri="{FF2B5EF4-FFF2-40B4-BE49-F238E27FC236}">
                <a16:creationId xmlns:a16="http://schemas.microsoft.com/office/drawing/2014/main" id="{28051932-304B-4815-93FB-D11045E8D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17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04">
            <a:extLst>
              <a:ext uri="{FF2B5EF4-FFF2-40B4-BE49-F238E27FC236}">
                <a16:creationId xmlns:a16="http://schemas.microsoft.com/office/drawing/2014/main" id="{BADFA336-C9EB-473C-BCFB-88556B2C9E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07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07">
            <a:extLst>
              <a:ext uri="{FF2B5EF4-FFF2-40B4-BE49-F238E27FC236}">
                <a16:creationId xmlns:a16="http://schemas.microsoft.com/office/drawing/2014/main" id="{35AA9567-BE89-4199-B49C-6DFB38D167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60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05">
            <a:extLst>
              <a:ext uri="{FF2B5EF4-FFF2-40B4-BE49-F238E27FC236}">
                <a16:creationId xmlns:a16="http://schemas.microsoft.com/office/drawing/2014/main" id="{23B7372A-2EEC-414F-9A5D-801E01362A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98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06">
            <a:extLst>
              <a:ext uri="{FF2B5EF4-FFF2-40B4-BE49-F238E27FC236}">
                <a16:creationId xmlns:a16="http://schemas.microsoft.com/office/drawing/2014/main" id="{DD1F124C-7A1B-4B8C-87AA-4F605CB33C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984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07">
            <a:extLst>
              <a:ext uri="{FF2B5EF4-FFF2-40B4-BE49-F238E27FC236}">
                <a16:creationId xmlns:a16="http://schemas.microsoft.com/office/drawing/2014/main" id="{7EC0407D-DA26-452F-BF58-598269F4A8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47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08">
            <a:extLst>
              <a:ext uri="{FF2B5EF4-FFF2-40B4-BE49-F238E27FC236}">
                <a16:creationId xmlns:a16="http://schemas.microsoft.com/office/drawing/2014/main" id="{203AB6B4-5C06-41D5-906E-0E632C6B4E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6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09">
            <a:extLst>
              <a:ext uri="{FF2B5EF4-FFF2-40B4-BE49-F238E27FC236}">
                <a16:creationId xmlns:a16="http://schemas.microsoft.com/office/drawing/2014/main" id="{CE0BDCAC-ED61-495A-BBCB-457B71750E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951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10">
            <a:extLst>
              <a:ext uri="{FF2B5EF4-FFF2-40B4-BE49-F238E27FC236}">
                <a16:creationId xmlns:a16="http://schemas.microsoft.com/office/drawing/2014/main" id="{8309954C-1023-47EC-A257-9827FA3922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058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11">
            <a:extLst>
              <a:ext uri="{FF2B5EF4-FFF2-40B4-BE49-F238E27FC236}">
                <a16:creationId xmlns:a16="http://schemas.microsoft.com/office/drawing/2014/main" id="{78DABA46-EF6D-42F3-B971-E97398C493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316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12">
            <a:extLst>
              <a:ext uri="{FF2B5EF4-FFF2-40B4-BE49-F238E27FC236}">
                <a16:creationId xmlns:a16="http://schemas.microsoft.com/office/drawing/2014/main" id="{EB1F3681-A61C-4113-B6AC-2BB5888106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31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13">
            <a:extLst>
              <a:ext uri="{FF2B5EF4-FFF2-40B4-BE49-F238E27FC236}">
                <a16:creationId xmlns:a16="http://schemas.microsoft.com/office/drawing/2014/main" id="{84729E12-59AF-447A-8E8A-B116237CAE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85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14">
            <a:extLst>
              <a:ext uri="{FF2B5EF4-FFF2-40B4-BE49-F238E27FC236}">
                <a16:creationId xmlns:a16="http://schemas.microsoft.com/office/drawing/2014/main" id="{AC4E74D9-FBD2-41AE-BBAD-9C1F70C1DC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4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08">
            <a:extLst>
              <a:ext uri="{FF2B5EF4-FFF2-40B4-BE49-F238E27FC236}">
                <a16:creationId xmlns:a16="http://schemas.microsoft.com/office/drawing/2014/main" id="{F07E24E1-3006-474C-95CB-48110C564B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81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15">
            <a:extLst>
              <a:ext uri="{FF2B5EF4-FFF2-40B4-BE49-F238E27FC236}">
                <a16:creationId xmlns:a16="http://schemas.microsoft.com/office/drawing/2014/main" id="{34113449-A952-484B-84AA-496418FFCA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34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16">
            <a:extLst>
              <a:ext uri="{FF2B5EF4-FFF2-40B4-BE49-F238E27FC236}">
                <a16:creationId xmlns:a16="http://schemas.microsoft.com/office/drawing/2014/main" id="{A5848767-44CF-4A31-B91E-91349666F0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665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17">
            <a:extLst>
              <a:ext uri="{FF2B5EF4-FFF2-40B4-BE49-F238E27FC236}">
                <a16:creationId xmlns:a16="http://schemas.microsoft.com/office/drawing/2014/main" id="{B5212EA2-A366-4FCB-9374-0F0E9265FC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4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18">
            <a:extLst>
              <a:ext uri="{FF2B5EF4-FFF2-40B4-BE49-F238E27FC236}">
                <a16:creationId xmlns:a16="http://schemas.microsoft.com/office/drawing/2014/main" id="{DBB26F76-F4FE-4882-8268-F8DCE6E688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19">
            <a:extLst>
              <a:ext uri="{FF2B5EF4-FFF2-40B4-BE49-F238E27FC236}">
                <a16:creationId xmlns:a16="http://schemas.microsoft.com/office/drawing/2014/main" id="{A171A492-B5BF-401F-82E0-A5F0E4870E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71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20">
            <a:extLst>
              <a:ext uri="{FF2B5EF4-FFF2-40B4-BE49-F238E27FC236}">
                <a16:creationId xmlns:a16="http://schemas.microsoft.com/office/drawing/2014/main" id="{A6941AE4-F670-4ABD-83BD-C7C4929EF7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684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21">
            <a:extLst>
              <a:ext uri="{FF2B5EF4-FFF2-40B4-BE49-F238E27FC236}">
                <a16:creationId xmlns:a16="http://schemas.microsoft.com/office/drawing/2014/main" id="{8593544A-5EC4-430C-8DE5-BE8FD0B7FB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167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22">
            <a:extLst>
              <a:ext uri="{FF2B5EF4-FFF2-40B4-BE49-F238E27FC236}">
                <a16:creationId xmlns:a16="http://schemas.microsoft.com/office/drawing/2014/main" id="{F5DBC5FB-642B-4505-9251-165E2CFAB1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703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23">
            <a:extLst>
              <a:ext uri="{FF2B5EF4-FFF2-40B4-BE49-F238E27FC236}">
                <a16:creationId xmlns:a16="http://schemas.microsoft.com/office/drawing/2014/main" id="{94E1D2FA-D72F-497C-9FF6-C5CCF85BDF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769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24">
            <a:extLst>
              <a:ext uri="{FF2B5EF4-FFF2-40B4-BE49-F238E27FC236}">
                <a16:creationId xmlns:a16="http://schemas.microsoft.com/office/drawing/2014/main" id="{8AED5458-A4BB-4328-A97B-106304FC05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4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Aug18-page009">
            <a:extLst>
              <a:ext uri="{FF2B5EF4-FFF2-40B4-BE49-F238E27FC236}">
                <a16:creationId xmlns:a16="http://schemas.microsoft.com/office/drawing/2014/main" id="{5E4AA4DD-DE5C-4DC0-A678-A89199AAA7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394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25">
            <a:extLst>
              <a:ext uri="{FF2B5EF4-FFF2-40B4-BE49-F238E27FC236}">
                <a16:creationId xmlns:a16="http://schemas.microsoft.com/office/drawing/2014/main" id="{61FF6BC6-BF9D-453C-9BEB-A008EC3D5C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35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26">
            <a:extLst>
              <a:ext uri="{FF2B5EF4-FFF2-40B4-BE49-F238E27FC236}">
                <a16:creationId xmlns:a16="http://schemas.microsoft.com/office/drawing/2014/main" id="{A6FA78CC-8BAE-4D91-B8DA-2CB7698F25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05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27">
            <a:extLst>
              <a:ext uri="{FF2B5EF4-FFF2-40B4-BE49-F238E27FC236}">
                <a16:creationId xmlns:a16="http://schemas.microsoft.com/office/drawing/2014/main" id="{2CF2DEFD-F5F6-4B35-A70C-F320B065DD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277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28">
            <a:extLst>
              <a:ext uri="{FF2B5EF4-FFF2-40B4-BE49-F238E27FC236}">
                <a16:creationId xmlns:a16="http://schemas.microsoft.com/office/drawing/2014/main" id="{1CE68553-AAAF-4571-8ED7-7B2C2850A2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859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29">
            <a:extLst>
              <a:ext uri="{FF2B5EF4-FFF2-40B4-BE49-F238E27FC236}">
                <a16:creationId xmlns:a16="http://schemas.microsoft.com/office/drawing/2014/main" id="{FB95A4F5-9719-41E9-B9F6-70CF63C34D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183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30">
            <a:extLst>
              <a:ext uri="{FF2B5EF4-FFF2-40B4-BE49-F238E27FC236}">
                <a16:creationId xmlns:a16="http://schemas.microsoft.com/office/drawing/2014/main" id="{1B8657EC-DCA5-4371-B341-3BC453EE52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576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31">
            <a:extLst>
              <a:ext uri="{FF2B5EF4-FFF2-40B4-BE49-F238E27FC236}">
                <a16:creationId xmlns:a16="http://schemas.microsoft.com/office/drawing/2014/main" id="{F7FECD34-EDE8-4D93-8580-D695B0E743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596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32">
            <a:extLst>
              <a:ext uri="{FF2B5EF4-FFF2-40B4-BE49-F238E27FC236}">
                <a16:creationId xmlns:a16="http://schemas.microsoft.com/office/drawing/2014/main" id="{BDEA32B9-DCC1-415A-8128-73CB497085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04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33">
            <a:extLst>
              <a:ext uri="{FF2B5EF4-FFF2-40B4-BE49-F238E27FC236}">
                <a16:creationId xmlns:a16="http://schemas.microsoft.com/office/drawing/2014/main" id="{01FA7582-A70F-4A72-A74A-4312A4D576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188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shipSep01-page034">
            <a:extLst>
              <a:ext uri="{FF2B5EF4-FFF2-40B4-BE49-F238E27FC236}">
                <a16:creationId xmlns:a16="http://schemas.microsoft.com/office/drawing/2014/main" id="{7E016758-7EA9-443D-8F5D-B2EAB234D4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9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8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Blakely</dc:creator>
  <cp:lastModifiedBy>Joshua Blakely</cp:lastModifiedBy>
  <cp:revision>1</cp:revision>
  <dcterms:created xsi:type="dcterms:W3CDTF">2024-09-01T13:34:31Z</dcterms:created>
  <dcterms:modified xsi:type="dcterms:W3CDTF">2024-09-01T13:34:45Z</dcterms:modified>
</cp:coreProperties>
</file>